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Instrument Sans Medium" panose="020B0604020202020204" charset="0"/>
      <p:regular r:id="rId18"/>
    </p:embeddedFont>
    <p:embeddedFont>
      <p:font typeface="Instrument Sans Semi Bold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88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218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833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162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15786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730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859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214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6112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316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284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3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899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79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722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27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942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192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791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54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9120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4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764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566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969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31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99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627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70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05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Payroll Management Frontend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the frontend development of a payroll management system, focusing on technologies like Next.js, Material UI, and integration with a Spring Boot backend.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66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Responsive Design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1557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942392"/>
            <a:ext cx="3956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43281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frontend is designed to be responsive, adapting to different screen sizes and devices.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53009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756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24732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Responsive design ensures a consistent and user-friendly experience across all devices, enhancing accessibility and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frontend development approach leverages Next.js for performance and scalability, Material UI for a visually appealing and user-friendly interface, and integrates seamlessly with a Spring Boot backend. The system provides a robust and efficient solution for payroll management, empowering administrators to generate payslips efficiently and securely.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12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Employee Salary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Display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frontend displays the employee salary structure, which is fetched from the Spring Boot backend. This includes details like base salary, allowances, deductions, and net salary.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Material UI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Material UI components are used to create a visually appealing and user-friendly interface for displaying the salary structure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Payslip Generation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3099" y="2850237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Bulk Upload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frontend allows administrators to upload an Excel file containing employee IDs and leave of absence (LOP)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45844" y="2850237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Payslip Design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56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offers multiple payslip designs to cater to different company preferences.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50357" y="5637133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frontend processes the uploaded data and sends it to the backend to generate payslips for the selected employees.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02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Next.js for Frontend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013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Server-Side Rendering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Next.js enables server-side rendering, improving SEO and initial page load times.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2939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Component-Based Architecture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Next.js promotes a component-based architecture, making code reusable and maintainable.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7539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Material UI for User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530793"/>
            <a:ext cx="2997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Pre-Built Components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Material UI provides a wide range of pre-built components, accelerating development and ensuring consistency.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Material UI components can be easily customized to match the company's branding and design preferences.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Material UI components are designed with accessibility in mind, ensuring a user-friendly experience for all.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5002"/>
            <a:ext cx="712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Employee Salary 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139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calculates employee salaries based on their designated pay rates and working hours.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221712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Hourly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802856"/>
            <a:ext cx="214955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Employees are paid based on an hourly rate, which is set according to their job role and experience.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90767" y="3221712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Overtime Calculation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990767" y="4157186"/>
            <a:ext cx="214955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calculates overtime pay for hours worked beyond the standard work week, at a predetermined overtime rate.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701343" y="3221712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Deductions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701343" y="3802856"/>
            <a:ext cx="214955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automatically deducts taxes, insurance premiums, and other contributions from employees' salaries.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Integration with Spring Boot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42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28448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Spring Boot backend interacts with the PostgreSQL database to store and retrieve employee data, salary information, and payslip details.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4442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API Endpoints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728448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Spring Boot exposes RESTful APIs that the frontend uses to fetch data, submit requests, and receive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Payslip Generation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983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Upon successful salary calculation, the system automatically generates payslips for each employee.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06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Payslip Details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8727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Payslips include employee information, salary breakdown, deductions, and net pay.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4306133"/>
            <a:ext cx="2948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Downloadable Format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88727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Employees can download their payslips in PDF format for easy access and record-keeping.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876978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Authentication and Authorization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35703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5059680" y="5098494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4852511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014674" y="5632847"/>
            <a:ext cx="11287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56553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839343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frontend provides a secure login mechanism for administrators to access the payroll management system.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547860" y="5778579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9340691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478089" y="5632847"/>
            <a:ext cx="16240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344733" y="665297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Authorization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5362575" y="7073146"/>
            <a:ext cx="839343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backend verifies user credentials and grants access based on roles and permissions, ensuring data security.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</TotalTime>
  <Words>582</Words>
  <Application>Microsoft Office PowerPoint</Application>
  <PresentationFormat>Custom</PresentationFormat>
  <Paragraphs>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Instrument Sans Semi Bold</vt:lpstr>
      <vt:lpstr>Instrument Sans Medium</vt:lpstr>
      <vt:lpstr>Arial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siddhardha vodugu</cp:lastModifiedBy>
  <cp:revision>2</cp:revision>
  <dcterms:created xsi:type="dcterms:W3CDTF">2025-01-31T07:43:37Z</dcterms:created>
  <dcterms:modified xsi:type="dcterms:W3CDTF">2025-01-31T08:01:52Z</dcterms:modified>
</cp:coreProperties>
</file>